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0" r:id="rId1"/>
  </p:sldMasterIdLst>
  <p:notesMasterIdLst>
    <p:notesMasterId r:id="rId22"/>
  </p:notesMasterIdLst>
  <p:sldIdLst>
    <p:sldId id="256" r:id="rId2"/>
    <p:sldId id="257" r:id="rId3"/>
    <p:sldId id="274" r:id="rId4"/>
    <p:sldId id="258" r:id="rId5"/>
    <p:sldId id="259" r:id="rId6"/>
    <p:sldId id="260" r:id="rId7"/>
    <p:sldId id="264" r:id="rId8"/>
    <p:sldId id="266" r:id="rId9"/>
    <p:sldId id="265" r:id="rId10"/>
    <p:sldId id="261" r:id="rId11"/>
    <p:sldId id="262" r:id="rId12"/>
    <p:sldId id="263" r:id="rId13"/>
    <p:sldId id="267" r:id="rId14"/>
    <p:sldId id="268" r:id="rId15"/>
    <p:sldId id="269" r:id="rId16"/>
    <p:sldId id="270" r:id="rId17"/>
    <p:sldId id="272" r:id="rId18"/>
    <p:sldId id="271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7913"/>
    <a:srgbClr val="7F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7"/>
    <p:restoredTop sz="94635"/>
  </p:normalViewPr>
  <p:slideViewPr>
    <p:cSldViewPr snapToGrid="0" snapToObjects="1">
      <p:cViewPr>
        <p:scale>
          <a:sx n="75" d="100"/>
          <a:sy n="75" d="100"/>
        </p:scale>
        <p:origin x="19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7FCFD-EF8F-3A4F-B969-54E711CD610F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D42B1-5CB1-0F46-A9DE-02C331784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0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Velvet is one of the biggest trends during this fall and winter season. Velvet garments walked down multiple designer runways this season. A few designers that included velvet in their collections are Cinq A Sept,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Gucci, Self Portrait, &amp; Prada. This trend is important to keep an eye on because I believe it will be a returning trend next season. It’s also a trend that women of all classes can buy into. There are designer velvet options as well as affordable priced options.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D42B1-5CB1-0F46-A9DE-02C3317847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0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26A12A0-67CB-7F4A-A512-16B03AEC1190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84CE913-372F-1644-BDC7-5B0791B9F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44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  <p:sldLayoutId id="2147484243" r:id="rId13"/>
    <p:sldLayoutId id="2147484244" r:id="rId14"/>
    <p:sldLayoutId id="2147484245" r:id="rId15"/>
    <p:sldLayoutId id="2147484246" r:id="rId16"/>
    <p:sldLayoutId id="21474842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microsoft.com/office/2007/relationships/media" Target="../media/media3.m4a"/><Relationship Id="rId6" Type="http://schemas.openxmlformats.org/officeDocument/2006/relationships/audio" Target="../media/media3.m4a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1.jpeg"/><Relationship Id="rId9" Type="http://schemas.openxmlformats.org/officeDocument/2006/relationships/image" Target="../media/image2.jpg"/><Relationship Id="rId10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14.jpg"/><Relationship Id="rId6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15.JPG"/><Relationship Id="rId6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16.JPG"/><Relationship Id="rId6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18.jpg"/><Relationship Id="rId6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19.JPG"/><Relationship Id="rId6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0.JPG"/><Relationship Id="rId6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2.jpg"/><Relationship Id="rId6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8" Type="http://schemas.openxmlformats.org/officeDocument/2006/relationships/image" Target="../media/image7.jpg"/><Relationship Id="rId9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8.JPG"/><Relationship Id="rId6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9.jpg"/><Relationship Id="rId6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10.jpg"/><Relationship Id="rId6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12.JPG"/><Relationship Id="rId6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3" b="30030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5012" y="4449410"/>
            <a:ext cx="8676222" cy="1066801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1905000">
                    <a:schemeClr val="bg2">
                      <a:lumMod val="25000"/>
                      <a:lumOff val="75000"/>
                      <a:alpha val="40000"/>
                    </a:schemeClr>
                  </a:glow>
                  <a:reflection stA="96000" endPos="65000" dist="50800" dir="5400000" sy="-100000" algn="bl" rotWithShape="0"/>
                </a:effectLst>
              </a:rPr>
              <a:t>VELVET </a:t>
            </a:r>
            <a:r>
              <a:rPr lang="en-US" dirty="0" smtClean="0">
                <a:effectLst>
                  <a:glow rad="1905000">
                    <a:schemeClr val="bg2">
                      <a:lumMod val="25000"/>
                      <a:lumOff val="75000"/>
                      <a:alpha val="40000"/>
                    </a:schemeClr>
                  </a:glow>
                  <a:reflection stA="96000" endPos="65000" dist="50800" dir="5400000" sy="-100000" algn="bl" rotWithShape="0"/>
                </a:effectLst>
              </a:rPr>
              <a:t>Crush F/W ‘17</a:t>
            </a:r>
            <a:endParaRPr lang="en-US" dirty="0">
              <a:effectLst>
                <a:glow rad="1905000">
                  <a:schemeClr val="bg2">
                    <a:lumMod val="25000"/>
                    <a:lumOff val="75000"/>
                    <a:alpha val="40000"/>
                  </a:schemeClr>
                </a:glow>
                <a:reflection stA="96000" endPos="65000" dist="508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0" y="6496878"/>
            <a:ext cx="8676222" cy="722243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812800">
                    <a:schemeClr val="bg1">
                      <a:lumMod val="50000"/>
                      <a:lumOff val="50000"/>
                      <a:alpha val="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By: MERCEDES GONZALEZ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Velvet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074" y="58410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8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r="1" b="1"/>
          <a:stretch/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698" y="423333"/>
            <a:ext cx="5050502" cy="48429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BAG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2698" y="5415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r="22657" b="2"/>
          <a:stretch/>
        </p:blipFill>
        <p:spPr>
          <a:xfrm rot="5400000">
            <a:off x="569229" y="701410"/>
            <a:ext cx="5591541" cy="546200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7498" y="1610984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dirty="0" err="1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bLAzer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8998" y="52538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3" b="2"/>
          <a:stretch/>
        </p:blipFill>
        <p:spPr>
          <a:xfrm rot="5400000">
            <a:off x="569229" y="701410"/>
            <a:ext cx="5591541" cy="546200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795867"/>
            <a:ext cx="6096000" cy="36428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Vest &amp; Blouse </a:t>
            </a:r>
            <a:br>
              <a:rPr lang="en-US" sz="480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F/W </a:t>
            </a:r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’17 Street Style </a:t>
            </a:r>
            <a:b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7215" y="55545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810650"/>
            <a:ext cx="5462001" cy="524352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7498" y="1610984"/>
            <a:ext cx="4798142" cy="36428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Skater Skirt</a:t>
            </a:r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089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837959"/>
            <a:ext cx="5730851" cy="544430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2832" y="1610984"/>
            <a:ext cx="4798142" cy="36428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dirty="0" err="1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Sweatsuit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2832" y="56410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r="2" b="2"/>
          <a:stretch/>
        </p:blipFill>
        <p:spPr>
          <a:xfrm rot="5400000">
            <a:off x="569229" y="701410"/>
            <a:ext cx="5591541" cy="546200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765" y="1610984"/>
            <a:ext cx="4798142" cy="36428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Lace up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3365" y="5415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9" r="32427" b="-2"/>
          <a:stretch/>
        </p:blipFill>
        <p:spPr>
          <a:xfrm rot="5400000">
            <a:off x="1132154" y="-72444"/>
            <a:ext cx="5247747" cy="691663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646" y="1470239"/>
            <a:ext cx="4297172" cy="3831266"/>
          </a:xfrm>
        </p:spPr>
        <p:txBody>
          <a:bodyPr>
            <a:normAutofit/>
          </a:bodyPr>
          <a:lstStyle/>
          <a:p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VELVET TEE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  F/W 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’17 Street Style</a:t>
            </a:r>
            <a:endParaRPr lang="en-US" sz="4800" dirty="0"/>
          </a:p>
        </p:txBody>
      </p:sp>
      <p:pic>
        <p:nvPicPr>
          <p:cNvPr id="3" name="New Recording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9646" y="51969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6" r="5377" b="2"/>
          <a:stretch/>
        </p:blipFill>
        <p:spPr>
          <a:xfrm rot="5400000">
            <a:off x="1078895" y="674370"/>
            <a:ext cx="5591541" cy="546200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SKIRT 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F/W ’17 Street Style</a:t>
            </a:r>
          </a:p>
        </p:txBody>
      </p:sp>
    </p:spTree>
    <p:extLst>
      <p:ext uri="{BB962C8B-B14F-4D97-AF65-F5344CB8AC3E}">
        <p14:creationId xmlns:p14="http://schemas.microsoft.com/office/powerpoint/2010/main" val="323326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0440"/>
          <a:stretch/>
        </p:blipFill>
        <p:spPr>
          <a:xfrm>
            <a:off x="643192" y="635528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826" y="2370137"/>
            <a:ext cx="4632174" cy="1905000"/>
          </a:xfrm>
        </p:spPr>
        <p:txBody>
          <a:bodyPr>
            <a:noAutofit/>
          </a:bodyPr>
          <a:lstStyle/>
          <a:p>
            <a:r>
              <a:rPr lang="en-US" sz="35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   VELVET BLOUSE</a:t>
            </a:r>
            <a:r>
              <a:rPr lang="en-US" sz="3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3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</a:t>
            </a:r>
            <a:endParaRPr lang="en-US" sz="3500" dirty="0"/>
          </a:p>
        </p:txBody>
      </p:sp>
      <p:pic>
        <p:nvPicPr>
          <p:cNvPr id="4" name="New Recording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9792" y="547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146" y="2133600"/>
            <a:ext cx="9905998" cy="1905000"/>
          </a:xfrm>
        </p:spPr>
        <p:txBody>
          <a:bodyPr>
            <a:normAutofit/>
          </a:bodyPr>
          <a:lstStyle/>
          <a:p>
            <a:r>
              <a:rPr lang="en-US" sz="10000" dirty="0" smtClean="0">
                <a:effectLst>
                  <a:glow rad="1905000">
                    <a:schemeClr val="bg2">
                      <a:lumMod val="25000"/>
                      <a:lumOff val="75000"/>
                      <a:alpha val="40000"/>
                    </a:schemeClr>
                  </a:glow>
                  <a:reflection stA="96000" endPos="65000" dist="50800" dir="5400000" sy="-100000" algn="bl" rotWithShape="0"/>
                </a:effectLst>
              </a:rPr>
              <a:t>THANK YOU!!!</a:t>
            </a:r>
            <a:endParaRPr lang="en-US" sz="10000" dirty="0"/>
          </a:p>
        </p:txBody>
      </p:sp>
      <p:pic>
        <p:nvPicPr>
          <p:cNvPr id="4" name="New Recording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083" y="5646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746" y="-152400"/>
            <a:ext cx="9905998" cy="1905000"/>
          </a:xfrm>
          <a:effectLst>
            <a:glow rad="1905000">
              <a:schemeClr val="accent1">
                <a:alpha val="13000"/>
              </a:schemeClr>
            </a:glow>
            <a:reflection endPos="0" dist="50800" dir="5400000" sy="-100000" algn="bl" rotWithShape="0"/>
            <a:softEdge rad="0"/>
          </a:effectLst>
        </p:spPr>
        <p:txBody>
          <a:bodyPr>
            <a:normAutofit/>
          </a:bodyPr>
          <a:lstStyle/>
          <a:p>
            <a:r>
              <a:rPr lang="en-US" sz="7000" dirty="0" smtClean="0"/>
              <a:t>History of velvet</a:t>
            </a:r>
            <a:endParaRPr lang="en-US" sz="7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612" y="2446866"/>
            <a:ext cx="9905998" cy="3124201"/>
          </a:xfrm>
        </p:spPr>
        <p:txBody>
          <a:bodyPr>
            <a:noAutofit/>
          </a:bodyPr>
          <a:lstStyle/>
          <a:p>
            <a:r>
              <a:rPr lang="en-US" sz="2200" dirty="0" smtClean="0"/>
              <a:t>Velvet: </a:t>
            </a:r>
            <a:r>
              <a:rPr lang="en-US" sz="2200" dirty="0">
                <a:effectLst/>
              </a:rPr>
              <a:t>A soft fabric having a smooth, dense pile and a plain underside</a:t>
            </a:r>
            <a:r>
              <a:rPr lang="en-US" sz="2200" dirty="0" smtClean="0">
                <a:effectLst/>
              </a:rPr>
              <a:t>. Velvet fabric catches light in a unique way. </a:t>
            </a:r>
          </a:p>
          <a:p>
            <a:r>
              <a:rPr lang="en-US" sz="2200" dirty="0" smtClean="0">
                <a:effectLst/>
              </a:rPr>
              <a:t>Velvet originated from eastern culture. Pieces of velvet were found in china dating back to old dynasties. Iraq &amp; Egypt were also among the first to produce velvet</a:t>
            </a:r>
          </a:p>
          <a:p>
            <a:r>
              <a:rPr lang="en-US" sz="2200" dirty="0" smtClean="0">
                <a:effectLst/>
              </a:rPr>
              <a:t>At first Velvet was an extremely high end good which was only available to the wealthy.</a:t>
            </a:r>
          </a:p>
          <a:p>
            <a:r>
              <a:rPr lang="en-US" sz="2200" dirty="0" smtClean="0">
                <a:effectLst/>
              </a:rPr>
              <a:t>From 1400-1600 (The Renaissance) Velvet was very popular.</a:t>
            </a:r>
          </a:p>
          <a:p>
            <a:r>
              <a:rPr lang="en-US" sz="2200" dirty="0" smtClean="0">
                <a:effectLst/>
              </a:rPr>
              <a:t>During the industrial Revolution, velvet was produced easier and faster which allowed for the product to be available to all classes.</a:t>
            </a:r>
          </a:p>
          <a:p>
            <a:r>
              <a:rPr lang="en-US" sz="2200" dirty="0" smtClean="0">
                <a:effectLst/>
              </a:rPr>
              <a:t>Velvet was a go to fabric in the 80’s &amp; 90’s.</a:t>
            </a:r>
          </a:p>
          <a:p>
            <a:r>
              <a:rPr lang="en-US" sz="2200" dirty="0" smtClean="0">
                <a:effectLst/>
              </a:rPr>
              <a:t>Velvet is now a major trend in the F/W ‘17 season</a:t>
            </a:r>
            <a:endParaRPr lang="en-US" sz="2200" dirty="0"/>
          </a:p>
        </p:txBody>
      </p:sp>
      <p:pic>
        <p:nvPicPr>
          <p:cNvPr id="4" name="Vel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7810" y="5858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413" y="-541867"/>
            <a:ext cx="9905998" cy="1905000"/>
          </a:xfrm>
        </p:spPr>
        <p:txBody>
          <a:bodyPr>
            <a:normAutofit/>
          </a:bodyPr>
          <a:lstStyle/>
          <a:p>
            <a:r>
              <a:rPr lang="en-US" sz="5200" dirty="0" smtClean="0">
                <a:effectLst>
                  <a:glow rad="1905000">
                    <a:schemeClr val="bg2">
                      <a:lumMod val="25000"/>
                      <a:lumOff val="75000"/>
                      <a:alpha val="40000"/>
                    </a:schemeClr>
                  </a:glow>
                  <a:reflection stA="96000" endPos="65000" dist="50800" dir="5400000" sy="-100000" algn="bl" rotWithShape="0"/>
                </a:effectLst>
              </a:rPr>
              <a:t>                               bibliography</a:t>
            </a:r>
            <a:endParaRPr lang="en-US" sz="5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613" y="2412999"/>
            <a:ext cx="9905998" cy="3124201"/>
          </a:xfrm>
        </p:spPr>
        <p:txBody>
          <a:bodyPr>
            <a:noAutofit/>
          </a:bodyPr>
          <a:lstStyle/>
          <a:p>
            <a:r>
              <a:rPr lang="en-US" sz="6000" dirty="0" err="1" smtClean="0"/>
              <a:t>Pinterest.com</a:t>
            </a:r>
            <a:endParaRPr lang="en-US" sz="6000" dirty="0" smtClean="0"/>
          </a:p>
          <a:p>
            <a:r>
              <a:rPr lang="en-US" sz="6000" dirty="0"/>
              <a:t>https://</a:t>
            </a:r>
            <a:r>
              <a:rPr lang="en-US" sz="6000" dirty="0" err="1"/>
              <a:t>startupfashion.com</a:t>
            </a:r>
            <a:r>
              <a:rPr lang="en-US" sz="6000" dirty="0"/>
              <a:t>/fashion-archives-look-history-velvet/</a:t>
            </a:r>
          </a:p>
        </p:txBody>
      </p:sp>
    </p:spTree>
    <p:extLst>
      <p:ext uri="{BB962C8B-B14F-4D97-AF65-F5344CB8AC3E}">
        <p14:creationId xmlns:p14="http://schemas.microsoft.com/office/powerpoint/2010/main" val="143203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32FBEEC-2018-4C8E-9F88-AE744C23D9A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189236"/>
            <a:ext cx="12192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3B96F23-8753-4C46-B0E7-444CF5F18B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05027"/>
            <a:ext cx="12192000" cy="1652973"/>
          </a:xfrm>
          <a:prstGeom prst="rect">
            <a:avLst/>
          </a:prstGeom>
          <a:solidFill>
            <a:srgbClr val="0D0D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58" y="-799475"/>
            <a:ext cx="8707126" cy="2553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STREET STYLE STARS: VELVET EDITION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85" y="1929955"/>
            <a:ext cx="2809526" cy="4141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11" y="1956495"/>
            <a:ext cx="2570710" cy="4114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21" y="1956495"/>
            <a:ext cx="2588769" cy="411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490" y="1956495"/>
            <a:ext cx="3082510" cy="4114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9627" y="6095176"/>
            <a:ext cx="184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Olivia Palermo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08540" y="6095176"/>
            <a:ext cx="205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Camila Coelho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03269" y="6095176"/>
            <a:ext cx="202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Something Navy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818557" y="6119135"/>
            <a:ext cx="2488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Song </a:t>
            </a:r>
            <a:r>
              <a:rPr lang="en-US" smtClean="0"/>
              <a:t>Of Style</a:t>
            </a:r>
          </a:p>
          <a:p>
            <a:endParaRPr lang="en-US" dirty="0"/>
          </a:p>
        </p:txBody>
      </p:sp>
      <p:pic>
        <p:nvPicPr>
          <p:cNvPr id="13" name="Bl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9941" y="622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" r="14932" b="2"/>
          <a:stretch/>
        </p:blipFill>
        <p:spPr>
          <a:xfrm rot="5400000">
            <a:off x="569229" y="701410"/>
            <a:ext cx="5591541" cy="546200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765" y="1492451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Set</a:t>
            </a:r>
            <a:b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F/W ’17 Street Style </a:t>
            </a:r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6579" y="51353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r="2" b="14460"/>
          <a:stretch/>
        </p:blipFill>
        <p:spPr>
          <a:xfrm>
            <a:off x="633999" y="636640"/>
            <a:ext cx="5580998" cy="57133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698" y="1540934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Shoes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2040" y="5554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1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5546"/>
          <a:stretch/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2831" y="1610984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BLOUSE</a:t>
            </a:r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2138" y="48474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3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r="9103" b="2"/>
          <a:stretch/>
        </p:blipFill>
        <p:spPr>
          <a:xfrm rot="5400000">
            <a:off x="569229" y="701410"/>
            <a:ext cx="5591541" cy="546200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65" y="1610984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Tunic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56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229" y="1335583"/>
            <a:ext cx="5591541" cy="419365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2831" y="1610984"/>
            <a:ext cx="4798142" cy="36428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dirty="0" err="1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FLoral</a:t>
            </a:r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Print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" name="New Recording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2022" y="5126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7" y="636640"/>
            <a:ext cx="4808725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5898" y="1610984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VELVET </a:t>
            </a:r>
            <a:r>
              <a:rPr lang="en-US" sz="4800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TOP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F/W ’17 Street Style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8692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250</TotalTime>
  <Words>176</Words>
  <Application>Microsoft Macintosh PowerPoint</Application>
  <PresentationFormat>Widescreen</PresentationFormat>
  <Paragraphs>36</Paragraphs>
  <Slides>20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Century Gothic</vt:lpstr>
      <vt:lpstr>Arial</vt:lpstr>
      <vt:lpstr>Mesh</vt:lpstr>
      <vt:lpstr>VELVET Crush F/W ‘17</vt:lpstr>
      <vt:lpstr>History of velvet</vt:lpstr>
      <vt:lpstr>STREET STYLE STARS: VELVET EDITION</vt:lpstr>
      <vt:lpstr>VELVET Set  F/W ’17 Street Style  </vt:lpstr>
      <vt:lpstr>VELVET Shoes  F/W ’17 Street Style  </vt:lpstr>
      <vt:lpstr>VELVET BLOUSE  F/W ’17 Street Style  </vt:lpstr>
      <vt:lpstr>VELVET Tunic  F/W ’17 Street Style  </vt:lpstr>
      <vt:lpstr>VELVET FLoral Print  F/W ’17 Street Style  </vt:lpstr>
      <vt:lpstr>VELVET TOP  F/W ’17 Street Style  </vt:lpstr>
      <vt:lpstr>VELVET BAG  F/W ’17 Street Style  </vt:lpstr>
      <vt:lpstr>VELVET bLAzer  F/W ’17 Street Style  </vt:lpstr>
      <vt:lpstr>VELVET Vest &amp; Blouse  F/W ’17 Street Style  </vt:lpstr>
      <vt:lpstr>Velvet Skater Skirt  F/W ’17 Street Style  </vt:lpstr>
      <vt:lpstr>Velvet Sweatsuit  F/W ’17 Street Style  </vt:lpstr>
      <vt:lpstr>VELVET Lace up  F/W ’17 Street Style  </vt:lpstr>
      <vt:lpstr> VELVET TEE     F/W ’17 Street Style</vt:lpstr>
      <vt:lpstr>VELVET SKIRT F/W ’17 Street Style</vt:lpstr>
      <vt:lpstr>    VELVET BLOUSE  F/W ’17 Street Style</vt:lpstr>
      <vt:lpstr>THANK YOU!!!</vt:lpstr>
      <vt:lpstr>                               bibliography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VELVET Crush</dc:title>
  <dc:creator>MERCEDES GONZALEZ</dc:creator>
  <cp:lastModifiedBy>MERCEDES GONZALEZ</cp:lastModifiedBy>
  <cp:revision>16</cp:revision>
  <dcterms:created xsi:type="dcterms:W3CDTF">2017-12-01T22:41:07Z</dcterms:created>
  <dcterms:modified xsi:type="dcterms:W3CDTF">2017-12-02T02:51:28Z</dcterms:modified>
</cp:coreProperties>
</file>